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umata-vmd.ne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93513C-FB80-42C4-A14C-E1AE190BF1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3856" y="1290023"/>
            <a:ext cx="9343344" cy="3619160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НУМАТА </a:t>
            </a:r>
            <a:r>
              <a:rPr lang="ru-RU" sz="1800" b="1" spc="100" dirty="0" err="1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Акэми</a:t>
            </a:r>
            <a:b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ОСНОВЫ </a:t>
            </a:r>
            <a:r>
              <a:rPr lang="en-US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VDM</a:t>
            </a:r>
            <a: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(ВИЗУАЛЬНОГО МЕРЧАНДАЙЗИНГА)</a:t>
            </a:r>
            <a:b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Маркетинг магазина, где товары продаются</a:t>
            </a:r>
            <a:b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продавать и показывать так, чтобы захотелось купить</a:t>
            </a:r>
            <a:br>
              <a:rPr lang="ru-RU" sz="18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1800" b="1" spc="100" dirty="0">
              <a:solidFill>
                <a:schemeClr val="accent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00D099-B5AD-4C2A-83DB-F23670DE4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3856" y="3429000"/>
            <a:ext cx="5584144" cy="490327"/>
          </a:xfrm>
        </p:spPr>
        <p:txBody>
          <a:bodyPr>
            <a:noAutofit/>
          </a:bodyPr>
          <a:lstStyle/>
          <a:p>
            <a:r>
              <a:rPr lang="ru-RU" sz="2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29 сентября 2021г., 13:00-15:00 (МСК)</a:t>
            </a:r>
            <a:endParaRPr lang="ru-RU" sz="2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CDAD8D-302D-4F30-9553-C5E902E25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81" y="184445"/>
            <a:ext cx="1591733" cy="7198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975BF9-15FA-41F4-814C-CB28EE3F5944}"/>
              </a:ext>
            </a:extLst>
          </p:cNvPr>
          <p:cNvSpPr txBox="1"/>
          <p:nvPr/>
        </p:nvSpPr>
        <p:spPr>
          <a:xfrm>
            <a:off x="2543858" y="408777"/>
            <a:ext cx="6927012" cy="337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ru-RU" sz="16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ЯПОНСКИЙ ЦЕНТР В НИЖНЕМ НОВГОРОДЕ</a:t>
            </a:r>
            <a:endParaRPr lang="ru-RU" sz="1600" dirty="0">
              <a:solidFill>
                <a:schemeClr val="accent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860F2A-3A58-41E3-8510-9223C9A59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0199" y="3943987"/>
            <a:ext cx="3801535" cy="252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3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205C0A8-1C8F-4443-BBDF-BA84690B3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6400" y="489882"/>
            <a:ext cx="8618370" cy="5995585"/>
          </a:xfrm>
        </p:spPr>
        <p:txBody>
          <a:bodyPr>
            <a:noAutofit/>
          </a:bodyPr>
          <a:lstStyle/>
          <a:p>
            <a:pPr algn="just"/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Краткое содержание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Формы существования оффлайн магазинов эволюционируют день ото дня. Для того, чтобы создать торговую площадку, где товары привлекают внимание и пользуются спросом, необходим VMD (визуальный мерчандайзинг).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Вне всяких сомнений, Япония - страна зрелого общества. Изобилие товаров вокруг, у всех есть практически всё, что только угодно. Взять и повысить потребление - задача не из простых. Времена материальных ценностей, когда достаточно было сделать хорошую продукцию, выставить ее на полки и она продавалась, прошли. Всё более важным становится подход VMD, в котором обращают внимание на то, как с помощью четкого плана показывать и продавать товар. VMD - это абсолютно необходимый стратегический инструмент, используемый для того, чтобы покупатель выбрал именно ваш магазин из большого количества подобных и сделал там покупку, или же из большого количества товаров выбрал именно ваш товар.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семинаре я подробно расскажу вам о том, как создать торговую пространство, где будут  отражены базовые подходы и методы VMD и его результаты, а также какие методы используются для создания VMD в соответствии с конкретными планами, приведу наглядные успешные примеры подобной деятельности в Японии.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0" indent="0" algn="just">
              <a:buNone/>
            </a:pPr>
            <a:endParaRPr lang="ru-R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283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1E618A-8EAE-4C48-86AC-9B9906A33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588" y="410234"/>
            <a:ext cx="10127412" cy="5495666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90 минут 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лекция</a:t>
            </a:r>
          </a:p>
          <a:p>
            <a:pPr marL="360363" indent="0">
              <a:buNone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Роль оффлайн-магазинов, которые борются за свое выживание.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Сильные стороны, которые остались у оффлайн-магазинов.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Нет смысла обращаться в 83% случаев.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 магазинам, которые осознают, что без понимания особенностей покупателей, разделяющих другую систему ценностей, их товары продаваться не будут.</a:t>
            </a:r>
          </a:p>
          <a:p>
            <a:pPr marL="360363" indent="0">
              <a:buNone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Базовые понятия </a:t>
            </a:r>
            <a:r>
              <a:rPr lang="en-US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VMD 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порядок его реализации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такое визуальный мерчандайзинг или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VMD?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Каких результатов мы ожидаем при освоении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VMD?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Теория 10 фаз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VMD 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роль каждой из них.</a:t>
            </a:r>
          </a:p>
          <a:p>
            <a:pPr marL="360363" indent="0">
              <a:buNone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Классификация расположения товара и зонирование - основа организации торгового пространства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Зачем нужна классификация расположения товара?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Классификация расположения товара подразумевает классификацию по степени интереса, в зависимости от которой меняется то, как совершают покупку клиенты.</a:t>
            </a:r>
          </a:p>
          <a:p>
            <a:pPr marL="360363" indent="0">
              <a:buNone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Тесная взаимосвязь между расчетом количества и </a:t>
            </a:r>
            <a:r>
              <a:rPr lang="ru-RU" sz="1400" b="1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фейсингом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Почему важен расчет количества?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 проведя расчетов количества, невозможно создать торговое пространство.</a:t>
            </a:r>
          </a:p>
          <a:p>
            <a:pPr marL="912813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Принципы и тренды расположения товара и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фейсинга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30 минут 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сессия вопрос/ответ, подведение итогов</a:t>
            </a:r>
          </a:p>
          <a:p>
            <a:pPr marL="0" indent="0">
              <a:buNone/>
            </a:pPr>
            <a:endParaRPr lang="ru-RU" sz="14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1748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376D09-9E74-4A3E-BD91-0D0D4DA76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3734" y="392864"/>
            <a:ext cx="9584266" cy="573360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НУМАТА </a:t>
            </a:r>
            <a:r>
              <a:rPr lang="ru-RU" sz="1600" b="1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Акэми</a:t>
            </a:r>
            <a:endParaRPr lang="ru-RU" sz="1600" b="1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Представительный директор </a:t>
            </a:r>
            <a:r>
              <a:rPr lang="en-US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NUMATA DESIGN Associates</a:t>
            </a:r>
            <a:endParaRPr lang="ru-RU" sz="1600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endParaRPr lang="ru-RU" sz="1600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Занимается развитием крупных магазинов женской одежды, постановкой мероприятий и декорированием.</a:t>
            </a:r>
          </a:p>
          <a:p>
            <a:pPr marL="0" indent="0" algn="just">
              <a:buNone/>
            </a:pP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2000 г. начала работать как независимый специалист. В качестве профессионала по визуальному мерчандайзингу работает с крупными универмагами, магазинами масс-</a:t>
            </a:r>
            <a:r>
              <a:rPr lang="ru-RU" sz="1600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маркета</a:t>
            </a: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магазинами одежды, а также в большом количестве осуществляет управление и проводит VMD-консалтинг в отраслях, не связанных с миром моды, как то крупные мобильные операторы, крупные книжные магазины, автомобильные дилеры, туристические компании и проч.</a:t>
            </a:r>
          </a:p>
          <a:p>
            <a:pPr marL="0" indent="0" algn="just">
              <a:buNone/>
            </a:pP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Придерживаясь принципа: </a:t>
            </a:r>
            <a:r>
              <a:rPr lang="ru-RU" sz="1600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гэмба</a:t>
            </a: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прежде всего, считает своим девизом:  руководство управлением магазинами, обращая внимание на обе стороны: теорию и практику. Известна своей позицией: “в необычных магазинах обязательно покупают”, что подтверждается ее результатами повышения выручки на 120%. В 2014 г. выпустила книгу “Расположение товаров, ведущее к росту выручки” (издательство “</a:t>
            </a:r>
            <a:r>
              <a:rPr lang="ru-RU" sz="1600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Добункан</a:t>
            </a: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”). Получает много заявок из разных отраслей: на планирование мерчандайзинга и проведение торговых стажировок, влияющих на рост выручки за счет продвижения визуального мерчандайзинга.</a:t>
            </a:r>
          </a:p>
          <a:p>
            <a:pPr marL="0" indent="0" algn="just">
              <a:buNone/>
            </a:pPr>
            <a:r>
              <a:rPr lang="en-US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URL : </a:t>
            </a:r>
            <a:r>
              <a:rPr lang="en-US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2"/>
              </a:rPr>
              <a:t>https://www.numata-vmd.net/</a:t>
            </a:r>
            <a:r>
              <a:rPr lang="ru-RU" sz="1600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1600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endParaRPr lang="ru-RU" sz="1600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99143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304</TotalTime>
  <Words>587</Words>
  <Application>Microsoft Office PowerPoint</Application>
  <PresentationFormat>Широкоэкранный</PresentationFormat>
  <Paragraphs>32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 Unicode MS</vt:lpstr>
      <vt:lpstr>Arial</vt:lpstr>
      <vt:lpstr>Century Gothic</vt:lpstr>
      <vt:lpstr>Wingdings 3</vt:lpstr>
      <vt:lpstr>Легкий дым</vt:lpstr>
      <vt:lpstr>НУМАТА Акэми  ОСНОВЫ VDM (ВИЗУАЛЬНОГО МЕРЧАНДАЙЗИНГА) Маркетинг магазина, где товары продаются Как продавать и показывать так, чтобы захотелось купить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К ВОССТАНОВЛЕНИЮ БИЗНЕСА  С ПОМОЩЬЮ IT-ТЕХНОЛОГИЙ</dc:title>
  <dc:creator>Дривень Наталья</dc:creator>
  <cp:lastModifiedBy>Дривень Наталья</cp:lastModifiedBy>
  <cp:revision>45</cp:revision>
  <dcterms:created xsi:type="dcterms:W3CDTF">2020-09-09T06:24:02Z</dcterms:created>
  <dcterms:modified xsi:type="dcterms:W3CDTF">2021-09-17T11:13:27Z</dcterms:modified>
</cp:coreProperties>
</file>