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963" autoAdjust="0"/>
  </p:normalViewPr>
  <p:slideViewPr>
    <p:cSldViewPr snapToGrid="0">
      <p:cViewPr varScale="1">
        <p:scale>
          <a:sx n="63" d="100"/>
          <a:sy n="63" d="100"/>
        </p:scale>
        <p:origin x="7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C30B0-2ED4-460B-9C31-B53A30E1E0FC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75572-9CB4-424F-B1A5-C7E00F662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91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CF4D6-D6F4-424B-8F8A-A195EDFCA583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72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93513C-FB80-42C4-A14C-E1AE190BF1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8869" y="1383833"/>
            <a:ext cx="7025440" cy="2229584"/>
          </a:xfrm>
        </p:spPr>
        <p:txBody>
          <a:bodyPr anchor="t" anchorCtr="0">
            <a:noAutofit/>
          </a:bodyPr>
          <a:lstStyle/>
          <a:p>
            <a: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КАМОСИДА </a:t>
            </a:r>
            <a:r>
              <a:rPr lang="ru-RU" sz="2400" b="1" spc="100" dirty="0" err="1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Эйко</a:t>
            </a:r>
            <a:b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Развитие организационной структуры </a:t>
            </a:r>
            <a:b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воспитание персонала.</a:t>
            </a:r>
            <a:b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 для обсуждения: пандемия коронавируса и управление персоналом</a:t>
            </a:r>
            <a:b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ru-RU" sz="24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2400" b="1" spc="100" dirty="0">
              <a:solidFill>
                <a:schemeClr val="accent4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0A3B8E-CC6F-4119-B15F-F578F319A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62" y="140377"/>
            <a:ext cx="1591733" cy="719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AD6131-53ED-4E89-B3BB-A2F7ED698F58}"/>
              </a:ext>
            </a:extLst>
          </p:cNvPr>
          <p:cNvSpPr txBox="1"/>
          <p:nvPr/>
        </p:nvSpPr>
        <p:spPr>
          <a:xfrm>
            <a:off x="2528868" y="331724"/>
            <a:ext cx="6927012" cy="337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ru-RU" sz="16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ЯПОНСКИЙ ЦЕНТР В НИЖНЕМ НОВГОРОДЕ</a:t>
            </a:r>
            <a:endParaRPr lang="ru-RU" sz="1600" dirty="0">
              <a:solidFill>
                <a:schemeClr val="accent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5A24F5-F068-426D-9FDD-B1F95D0F5B0F}"/>
              </a:ext>
            </a:extLst>
          </p:cNvPr>
          <p:cNvSpPr txBox="1"/>
          <p:nvPr/>
        </p:nvSpPr>
        <p:spPr>
          <a:xfrm>
            <a:off x="2528868" y="4571738"/>
            <a:ext cx="530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17 февраля 2021г., 10:00-12:00 (МСК)</a:t>
            </a:r>
            <a:b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2000" dirty="0"/>
          </a:p>
        </p:txBody>
      </p:sp>
      <p:pic>
        <p:nvPicPr>
          <p:cNvPr id="8" name="image.png" descr="image.png">
            <a:extLst>
              <a:ext uri="{FF2B5EF4-FFF2-40B4-BE49-F238E27FC236}">
                <a16:creationId xmlns:a16="http://schemas.microsoft.com/office/drawing/2014/main" id="{ABB17289-2DB1-47E9-8CF8-BA24CB4413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59815" y="1315829"/>
            <a:ext cx="2016737" cy="229758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20893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C6772-4398-4D22-A2BB-9B1532BDD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3907" y="237247"/>
            <a:ext cx="8911687" cy="430967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СТРУКТУРА ВЕБ-СЕМИНАРА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1E618A-8EAE-4C48-86AC-9B9906A33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3907" y="840366"/>
            <a:ext cx="9460523" cy="5349420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90 минут – лекция: </a:t>
            </a:r>
          </a:p>
          <a:p>
            <a:pPr marL="703263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Что такое “управление с заботой о сотрудниках”?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Какие сотрудники являются важными для управляющего звена компании?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Знакомство с японскими примерами “получения прибыли через заботливое обращение с 				сотрудниками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 Японское “управление с заботой о сотрудниках” и его рамки</a:t>
            </a:r>
          </a:p>
          <a:p>
            <a:pPr marL="703263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Ключевые принципы развития организационной структуры 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Формирование внутреннего климата компании: философия управления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Развитие персонала: подбор и обучение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Создание систем и механизмов:  сочетание удовлетворенности клиента (CS (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Customer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Satisfaction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		и  персонала (ES (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Employee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Satisfaction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 marL="703263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Тема для обсуждения: пандемия коронавируса и управление персоналом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Примеры внедрения удаленной работы в Японии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Управление персоналом в условиях удаленной работы</a:t>
            </a:r>
          </a:p>
          <a:p>
            <a:pPr marL="360363" indent="0">
              <a:buNone/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</a:t>
            </a:r>
          </a:p>
          <a:p>
            <a:r>
              <a:rPr lang="ru-RU" sz="14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30 минут – сессия вопрос/ответ, подведение итогов</a:t>
            </a:r>
          </a:p>
          <a:p>
            <a:pPr marL="0" indent="0">
              <a:buNone/>
            </a:pPr>
            <a:endParaRPr lang="ru-RU" sz="1400" dirty="0"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174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43"/>
    </mc:Choice>
    <mc:Fallback xmlns="">
      <p:transition spd="slow" advTm="674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B4D40C28-1967-4F93-AF4A-F58149584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9783" y="382012"/>
            <a:ext cx="9694986" cy="60939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ゴシック" pitchFamily="49" charset="-128"/>
                <a:cs typeface="+mn-cs"/>
              </a:defRPr>
            </a:lvl9pPr>
          </a:lstStyle>
          <a:p>
            <a:pPr algn="just"/>
            <a:r>
              <a:rPr lang="ru-RU" sz="15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ИНФОРМАЦИЯ О ЛЕКТОРЕ </a:t>
            </a:r>
            <a:endParaRPr lang="ru-RU" sz="15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endParaRPr lang="ru-RU" sz="15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КАМОСИДА </a:t>
            </a:r>
            <a:r>
              <a:rPr lang="ru-RU" sz="15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Эйко</a:t>
            </a:r>
            <a:endParaRPr lang="ru-RU" sz="15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endParaRPr lang="ru-RU" sz="15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Представитель компании ООО “Си Эс Менеджмент Офис” (</a:t>
            </a:r>
            <a:r>
              <a:rPr lang="en-US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CS (Customer Satisfaction) Management Office)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АК “</a:t>
            </a:r>
            <a:r>
              <a:rPr lang="ru-RU" sz="15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Уорлд</a:t>
            </a:r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бизнес </a:t>
            </a:r>
            <a:r>
              <a:rPr lang="ru-RU" sz="15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ассошиейтс</a:t>
            </a:r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”, главный консультант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Комплексный НИИ “Эм Би Си”, управляющий директор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Аспирантура Университета Тоё, отделение исследований в области менеджмента, курс подготовки сертифицированных консультантов для малого и среднего бизнеса, внештатный лектор</a:t>
            </a:r>
          </a:p>
          <a:p>
            <a:pPr algn="just"/>
            <a:endParaRPr lang="ru-RU" sz="15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Консультант для малого и среднего бизнеса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Советник по вопросам потребления 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Карьерный консультант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Профессиональный овощной сомелье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Продюсер в области диверсификации сельского хозяйства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 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＜Основная деятельность и посты＞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・Член Научного общества развития менеджмента «С заботой о людях»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・Директор курсов “Я могу заработать! Обучение профессиональных консультантов” - сертифицированный магистерский курс Центрального отделения Токийской ассоциации консультантов для малого и среднего бизнеса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・Лектор на стажировках (региональные администрации, частные предприятия и проч.)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・Консультирование и обучение предприятий (специализация: </a:t>
            </a:r>
            <a:r>
              <a:rPr lang="en-US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HRM - </a:t>
            </a:r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управление персоналом)</a:t>
            </a:r>
          </a:p>
          <a:p>
            <a:pPr algn="just"/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・Советник проектов Официальной помощи развитию (</a:t>
            </a:r>
            <a:r>
              <a:rPr lang="en-US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ODA) (</a:t>
            </a:r>
            <a:r>
              <a:rPr lang="ru-RU" sz="15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помощь в продвижении малых и средних предприятий на зарубежные рынки)</a:t>
            </a:r>
          </a:p>
          <a:p>
            <a:pPr algn="just"/>
            <a:endParaRPr lang="ru-RU" sz="15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73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74"/>
    </mc:Choice>
    <mc:Fallback xmlns="">
      <p:transition spd="slow" advTm="617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521</TotalTime>
  <Words>358</Words>
  <Application>Microsoft Office PowerPoint</Application>
  <PresentationFormat>Широкоэкранный</PresentationFormat>
  <Paragraphs>40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 Unicode MS</vt:lpstr>
      <vt:lpstr>Arial</vt:lpstr>
      <vt:lpstr>Calibri</vt:lpstr>
      <vt:lpstr>Century Gothic</vt:lpstr>
      <vt:lpstr>Wingdings 3</vt:lpstr>
      <vt:lpstr>Легкий дым</vt:lpstr>
      <vt:lpstr>КАМОСИДА Эйко  Развитие организационной структуры  и воспитание персонала. Тема для обсуждения: пандемия коронавируса и управление персоналом  </vt:lpstr>
      <vt:lpstr>СТРУКТУРА ВЕБ-СЕМИНАРА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К ВОССТАНОВЛЕНИЮ БИЗНЕСА  С ПОМОЩЬЮ IT-ТЕХНОЛОГИЙ</dc:title>
  <dc:creator>Дривень Наталья</dc:creator>
  <cp:lastModifiedBy>Akifumi Hamada</cp:lastModifiedBy>
  <cp:revision>80</cp:revision>
  <dcterms:created xsi:type="dcterms:W3CDTF">2020-09-09T06:24:02Z</dcterms:created>
  <dcterms:modified xsi:type="dcterms:W3CDTF">2021-01-18T14:05:08Z</dcterms:modified>
</cp:coreProperties>
</file>